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Calibri" pitchFamily="34" charset="0"/>
      <p:regular r:id="rId9"/>
      <p:bold r:id="rId10"/>
      <p:italic r:id="rId11"/>
      <p:boldItalic r:id="rId12"/>
    </p:embeddedFont>
    <p:embeddedFont>
      <p:font typeface="Dancing Script" charset="0"/>
      <p:regular r:id="rId13"/>
      <p:bold r:id="rId14"/>
    </p:embeddedFont>
    <p:embeddedFont>
      <p:font typeface="Alfa Slab One" charset="0"/>
      <p:regular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2" d="100"/>
          <a:sy n="102" d="100"/>
        </p:scale>
        <p:origin x="-456" y="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3579761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e4e93a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e4e93a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e4e93a482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e4e93a482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4e4e93a482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4e4e93a482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4e4e93a482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4e4e93a482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e4e93a482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e4e93a482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ytimes.com/2013/12/24/world/europe/alan-turing-enigma-code-breaker-and-computer-pioneer-wins-royal-pardon.html?_r=0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highlight>
                  <a:srgbClr val="FFF2CC"/>
                </a:highlight>
                <a:latin typeface="Alfa Slab One"/>
                <a:ea typeface="Alfa Slab One"/>
                <a:cs typeface="Alfa Slab One"/>
                <a:sym typeface="Alfa Slab One"/>
              </a:rPr>
              <a:t>ALAN TURING </a:t>
            </a:r>
            <a:endParaRPr sz="6000">
              <a:highlight>
                <a:srgbClr val="FFF2CC"/>
              </a:highlight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  <a:highlight>
                  <a:srgbClr val="F4CCCC"/>
                </a:highlight>
                <a:latin typeface="Dancing Script"/>
                <a:ea typeface="Dancing Script"/>
                <a:cs typeface="Dancing Script"/>
                <a:sym typeface="Dancing Script"/>
              </a:rPr>
              <a:t>By Yoshita Yadav</a:t>
            </a:r>
            <a:endParaRPr sz="3000">
              <a:solidFill>
                <a:srgbClr val="000000"/>
              </a:solidFill>
              <a:highlight>
                <a:srgbClr val="F4CCCC"/>
              </a:highlight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FE9FB"/>
            </a:gs>
            <a:gs pos="100000">
              <a:srgbClr val="6E9BE7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fa Slab One"/>
                <a:ea typeface="Alfa Slab One"/>
                <a:cs typeface="Alfa Slab One"/>
                <a:sym typeface="Alfa Slab One"/>
              </a:rPr>
              <a:t>ABOUT ALAN TURING </a:t>
            </a:r>
            <a:endParaRPr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9825" y="987725"/>
            <a:ext cx="2809050" cy="368567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/>
          <p:nvPr/>
        </p:nvSpPr>
        <p:spPr>
          <a:xfrm>
            <a:off x="311700" y="1257000"/>
            <a:ext cx="5511600" cy="34164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lnSpc>
                <a:spcPct val="1425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0" algn="l" rtl="0">
              <a:lnSpc>
                <a:spcPct val="1425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330200" algn="l" rtl="0">
              <a:lnSpc>
                <a:spcPct val="142500"/>
              </a:lnSpc>
              <a:spcBef>
                <a:spcPts val="5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Alan Turing was born on June 23, 1912 in Maida </a:t>
            </a:r>
            <a:endParaRPr sz="1600"/>
          </a:p>
          <a:p>
            <a:pPr marL="457200" lvl="0" indent="0" algn="l" rtl="0">
              <a:lnSpc>
                <a:spcPct val="1425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600"/>
              <a:t>Vale, London</a:t>
            </a:r>
            <a:endParaRPr sz="1600"/>
          </a:p>
          <a:p>
            <a:pPr marL="457200" lvl="0" indent="-330200" algn="l" rtl="0">
              <a:lnSpc>
                <a:spcPct val="1425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/>
              <a:t>He displayed signs of high intelligence from a young age</a:t>
            </a:r>
            <a:endParaRPr sz="1600"/>
          </a:p>
          <a:p>
            <a:pPr marL="457200" lvl="0" indent="-330200" algn="l" rtl="0">
              <a:lnSpc>
                <a:spcPct val="14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/>
              <a:t>Turing attended Princeton University from 1936-1938</a:t>
            </a:r>
            <a:endParaRPr sz="1600"/>
          </a:p>
          <a:p>
            <a:pPr marL="457200" lvl="0" indent="-330200" algn="l" rtl="0">
              <a:lnSpc>
                <a:spcPct val="14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/>
              <a:t>After earning his Ph.D., he returned to Cambridge and took a job at a British code-breaking organization</a:t>
            </a:r>
            <a:endParaRPr sz="1600"/>
          </a:p>
          <a:p>
            <a:pPr marL="457200" lvl="0" indent="-330200" algn="l" rtl="0">
              <a:lnSpc>
                <a:spcPct val="14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/>
              <a:t>He sadly died on 7 June 1954 (aged 41)</a:t>
            </a:r>
            <a:endParaRPr sz="16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800"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800"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FE9FB"/>
            </a:gs>
            <a:gs pos="100000">
              <a:srgbClr val="6E9BE7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fa Slab One"/>
                <a:ea typeface="Alfa Slab One"/>
                <a:cs typeface="Alfa Slab One"/>
                <a:sym typeface="Alfa Slab One"/>
              </a:rPr>
              <a:t>WHAT DID HE ACHIEVE?</a:t>
            </a:r>
            <a:endParaRPr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69" name="Google Shape;69;p15"/>
          <p:cNvSpPr/>
          <p:nvPr/>
        </p:nvSpPr>
        <p:spPr>
          <a:xfrm>
            <a:off x="311700" y="1257000"/>
            <a:ext cx="4960200" cy="34164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lnSpc>
                <a:spcPct val="1425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0" algn="l" rtl="0">
              <a:lnSpc>
                <a:spcPct val="1425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0" algn="l" rtl="0">
              <a:lnSpc>
                <a:spcPct val="1425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0" algn="l" rtl="0">
              <a:lnSpc>
                <a:spcPct val="1425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lnSpc>
                <a:spcPct val="1425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Alan was a British pioneering and computer scientist</a:t>
            </a:r>
            <a:endParaRPr sz="1800"/>
          </a:p>
          <a:p>
            <a:pPr marL="457200" lvl="0" indent="-342900" algn="l" rtl="0">
              <a:lnSpc>
                <a:spcPct val="1425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Alan Turing was able to break Nazi Enigma code during WWII, giving the Allies the edge that they needed to win the war in Europe</a:t>
            </a:r>
            <a:endParaRPr sz="1800"/>
          </a:p>
          <a:p>
            <a:pPr marL="457200" lvl="0" indent="-342900" algn="l" rtl="0">
              <a:lnSpc>
                <a:spcPct val="1425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He introduced artificial intelligence.</a:t>
            </a:r>
            <a:endParaRPr sz="1800"/>
          </a:p>
          <a:p>
            <a:pPr marL="457200" lvl="0" indent="0" algn="l" rtl="0">
              <a:lnSpc>
                <a:spcPct val="1425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0" algn="l" rtl="0">
              <a:lnSpc>
                <a:spcPct val="1425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800"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800"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 r="7808"/>
          <a:stretch/>
        </p:blipFill>
        <p:spPr>
          <a:xfrm>
            <a:off x="5502750" y="1186837"/>
            <a:ext cx="3424600" cy="3347675"/>
          </a:xfrm>
          <a:prstGeom prst="rect">
            <a:avLst/>
          </a:prstGeom>
          <a:noFill/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FE9FB"/>
            </a:gs>
            <a:gs pos="100000">
              <a:srgbClr val="6E9BE7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fa Slab One"/>
                <a:ea typeface="Alfa Slab One"/>
                <a:cs typeface="Alfa Slab One"/>
                <a:sym typeface="Alfa Slab One"/>
              </a:rPr>
              <a:t>FACTS ABOUT ALAN TURING </a:t>
            </a:r>
            <a:endParaRPr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76" name="Google Shape;76;p16"/>
          <p:cNvSpPr/>
          <p:nvPr/>
        </p:nvSpPr>
        <p:spPr>
          <a:xfrm>
            <a:off x="513075" y="1218525"/>
            <a:ext cx="5015100" cy="3540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Alan Turing addressed the issue of Artificial Intelligence in a 1950 paper, where he proposed an experiment known as the "Turing Test" 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 took his own life in 1954, two years after being outed as gay. Homosexuality was seen as a crime in Great Britain at the time, and Turing was convicted of “indecency.”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 He died from eating an apple laced with cyanide. He was only 41 years old.</a:t>
            </a:r>
            <a:endParaRPr dirty="0"/>
          </a:p>
          <a:p>
            <a:pPr marL="457200" lvl="0" indent="-3175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 dirty="0"/>
              <a:t>At the time of his death, the public had no idea what he had contributed to the war effort. Sixty years later, Queen Elizabeth II </a:t>
            </a:r>
            <a:r>
              <a:rPr lang="en" b="1" dirty="0">
                <a:uFill>
                  <a:noFill/>
                </a:uFill>
                <a:hlinkClick r:id="rId3"/>
              </a:rPr>
              <a:t>officially pardoned Turing</a:t>
            </a:r>
            <a:r>
              <a:rPr lang="en" dirty="0"/>
              <a:t>.</a:t>
            </a:r>
            <a:endParaRPr dirty="0"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6575" y="862300"/>
            <a:ext cx="2865733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FE9FB"/>
            </a:gs>
            <a:gs pos="100000">
              <a:srgbClr val="6E9BE7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fa Slab One"/>
                <a:ea typeface="Alfa Slab One"/>
                <a:cs typeface="Alfa Slab One"/>
                <a:sym typeface="Alfa Slab One"/>
              </a:rPr>
              <a:t>FACTS ABOUT ALAN TURING </a:t>
            </a:r>
            <a:endParaRPr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83" name="Google Shape;83;p17"/>
          <p:cNvSpPr/>
          <p:nvPr/>
        </p:nvSpPr>
        <p:spPr>
          <a:xfrm>
            <a:off x="513075" y="1218525"/>
            <a:ext cx="4425300" cy="329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n" sz="1800" b="1" dirty="0"/>
              <a:t>Andrew Hodges</a:t>
            </a:r>
            <a:r>
              <a:rPr lang="en" sz="1800" dirty="0"/>
              <a:t>, a mathematician at the Mathematical Institute at Oxford University, wrote the biography </a:t>
            </a:r>
            <a:r>
              <a:rPr lang="en" sz="1800" b="1" dirty="0"/>
              <a:t>“Alan Turing: The Enigma”</a:t>
            </a:r>
            <a:r>
              <a:rPr lang="en" sz="1800" dirty="0"/>
              <a:t>, which inspired the film “Imitation Game”. </a:t>
            </a:r>
            <a:endParaRPr sz="1800" dirty="0"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8100" y="1017725"/>
            <a:ext cx="275675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FE9FB"/>
            </a:gs>
            <a:gs pos="100000">
              <a:srgbClr val="6E9BE7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fa Slab One"/>
                <a:ea typeface="Alfa Slab One"/>
                <a:cs typeface="Alfa Slab One"/>
                <a:sym typeface="Alfa Slab One"/>
              </a:rPr>
              <a:t>MOVIE ABOUT HIM</a:t>
            </a:r>
            <a:endParaRPr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90" name="Google Shape;90;p18"/>
          <p:cNvSpPr/>
          <p:nvPr/>
        </p:nvSpPr>
        <p:spPr>
          <a:xfrm>
            <a:off x="423275" y="1577675"/>
            <a:ext cx="4450800" cy="247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Alan Turing has a movie about him named “ The Imitation Game” </a:t>
            </a:r>
            <a:endParaRPr sz="1800"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0225" y="611750"/>
            <a:ext cx="3226659" cy="403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278</Words>
  <Application>Microsoft Office PowerPoint</Application>
  <PresentationFormat>On-screen Show (16:9)</PresentationFormat>
  <Paragraphs>36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Dancing Script</vt:lpstr>
      <vt:lpstr>Alfa Slab One</vt:lpstr>
      <vt:lpstr>Simple Light</vt:lpstr>
      <vt:lpstr>ALAN TURING </vt:lpstr>
      <vt:lpstr>ABOUT ALAN TURING </vt:lpstr>
      <vt:lpstr>WHAT DID HE ACHIEVE?</vt:lpstr>
      <vt:lpstr>FACTS ABOUT ALAN TURING </vt:lpstr>
      <vt:lpstr>FACTS ABOUT ALAN TURING </vt:lpstr>
      <vt:lpstr>MOVIE ABOUT HIM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ALAN TURING</dc:title>
  <dc:creator>Admin</dc:creator>
  <cp:lastModifiedBy>Adnin</cp:lastModifiedBy>
  <cp:revision>1</cp:revision>
  <dcterms:modified xsi:type="dcterms:W3CDTF">2019-01-23T22:12:48Z</dcterms:modified>
</cp:coreProperties>
</file>